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8"/>
  </p:notesMasterIdLst>
  <p:sldIdLst>
    <p:sldId id="256" r:id="rId2"/>
    <p:sldId id="261" r:id="rId3"/>
    <p:sldId id="257" r:id="rId4"/>
    <p:sldId id="258" r:id="rId5"/>
    <p:sldId id="316" r:id="rId6"/>
    <p:sldId id="317" r:id="rId7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9"/>
    </p:embeddedFont>
    <p:embeddedFont>
      <p:font typeface="Londrina Solid" panose="020B0604020202020204" charset="0"/>
      <p:regular r:id="rId10"/>
    </p:embeddedFont>
    <p:embeddedFont>
      <p:font typeface="Roboto Condensed Light" panose="02000000000000000000" pitchFamily="2" charset="0"/>
      <p:regular r:id="rId11"/>
      <p: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9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1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What is the RE for the language set strings with at least one 1, one 2 and one 3?</a:t>
            </a:r>
            <a:endParaRPr lang="en-US" sz="1600" b="0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1 + 2 + 3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11* 22* 33*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1* 2 * 3 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Both </a:t>
            </a: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) and </a:t>
            </a:r>
            <a:r>
              <a:rPr lang="en-US" sz="16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).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8786218" y="3129423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1739291" y="39759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2292262" y="464384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416701" y="4546875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1+2+3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Option a suggests that the regular expression for the given language is 1+2+3.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However, this regular expression represents the union of the individual digits 1, 2, and 3, which does not ensure that the language contains at least one occurrence of each digit.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regular expression 1+2+3 matches strings like "1", "2", or "3", but it does not guarantee that all three digits occur in the same string.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786635" y="1261517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518682" y="150591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11*22*33*</a:t>
            </a:r>
          </a:p>
          <a:p>
            <a:pPr marL="342900" indent="-342900">
              <a:buFont typeface="+mj-lt"/>
              <a:buAutoNum type="alphaLcParenR" startAt="2"/>
            </a:pPr>
            <a:endParaRPr lang="en-GB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regular expression matches strings that contain at least one occurrence of each digit 1, 2, and 3, separated by any number of repetitions of the respective digits.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regular expression 11*22*33*matches strings like "112233", "111222333", "12233", etc., where each digit appears at least once.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7637890" y="116284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473049" y="3013507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1*2*3 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regular expression allows for strings that contain any number of repetitions of each digit individually, but it does not guarantee that all three digits occur at least once.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301</Words>
  <Application>Microsoft Office PowerPoint</Application>
  <PresentationFormat>On-screen Show (16:9)</PresentationFormat>
  <Paragraphs>39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1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29</cp:revision>
  <dcterms:modified xsi:type="dcterms:W3CDTF">2024-04-15T10:33:19Z</dcterms:modified>
</cp:coreProperties>
</file>